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95562" y="2348880"/>
            <a:ext cx="7000875" cy="2090142"/>
            <a:chOff x="2595562" y="2348880"/>
            <a:chExt cx="7000875" cy="2090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7037" y="2348880"/>
              <a:ext cx="62579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5562" y="3715122"/>
              <a:ext cx="7000875" cy="7239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36912"/>
            <a:ext cx="5819775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84984"/>
            <a:ext cx="6984776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7850"/>
            <a:ext cx="65341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946290"/>
            <a:ext cx="322178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7726" y="2768092"/>
            <a:ext cx="76025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7726" y="3613044"/>
            <a:ext cx="76025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7726" y="4423272"/>
            <a:ext cx="7602570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76400"/>
            <a:ext cx="100774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00808"/>
            <a:ext cx="99822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1014" y="2564904"/>
            <a:ext cx="1027156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1014" y="3242804"/>
            <a:ext cx="10271569" cy="16263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1014" y="5009183"/>
            <a:ext cx="1027156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84784"/>
            <a:ext cx="100012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1490" y="3140968"/>
            <a:ext cx="876892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1490" y="3939622"/>
            <a:ext cx="876892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1490" y="4877172"/>
            <a:ext cx="876892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1490" y="5641101"/>
            <a:ext cx="1028109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72816"/>
            <a:ext cx="102012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628800"/>
            <a:ext cx="101727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7930" y="2420888"/>
            <a:ext cx="875047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7930" y="3312139"/>
            <a:ext cx="875047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7930" y="4077072"/>
            <a:ext cx="875047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7930" y="4852576"/>
            <a:ext cx="875047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00808"/>
            <a:ext cx="100298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02" y="2492896"/>
            <a:ext cx="105834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7202" y="3326273"/>
            <a:ext cx="105834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7202" y="4159650"/>
            <a:ext cx="10583414" cy="1427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0673" y="836712"/>
            <a:ext cx="10153139" cy="583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84784"/>
            <a:ext cx="100679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1743075"/>
            <a:ext cx="52006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67408" y="1412776"/>
            <a:ext cx="10391129" cy="4964839"/>
            <a:chOff x="767408" y="1412776"/>
            <a:chExt cx="10391129" cy="4964839"/>
          </a:xfrm>
        </p:grpSpPr>
        <p:grpSp>
          <p:nvGrpSpPr>
            <p:cNvPr id="4" name="组合 3"/>
            <p:cNvGrpSpPr/>
            <p:nvPr/>
          </p:nvGrpSpPr>
          <p:grpSpPr>
            <a:xfrm>
              <a:off x="767408" y="1412776"/>
              <a:ext cx="10391129" cy="3218284"/>
              <a:chOff x="767408" y="1412776"/>
              <a:chExt cx="10391129" cy="321828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33462" y="1412776"/>
                <a:ext cx="10125075" cy="1543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408" y="3068960"/>
                <a:ext cx="3638550" cy="15621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3158" y="4777415"/>
              <a:ext cx="3067050" cy="16002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67408" y="2958388"/>
            <a:ext cx="7704856" cy="1672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4777414"/>
            <a:ext cx="7704856" cy="1672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